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=""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=""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=""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5841999" y="42121"/>
            <a:ext cx="261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« Победа»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=""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=""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=""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=""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0691540"/>
              </p:ext>
            </p:extLst>
          </p:nvPr>
        </p:nvGraphicFramePr>
        <p:xfrm>
          <a:off x="321275" y="914530"/>
          <a:ext cx="5287439" cy="1847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=""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=""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волейбол, футбол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волейбол, футбол, шахматы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волейбол, футбол, шахматы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8306654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=""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=""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=""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=""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9944707"/>
              </p:ext>
            </p:extLst>
          </p:nvPr>
        </p:nvGraphicFramePr>
        <p:xfrm>
          <a:off x="6755663" y="3006512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=""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="" xmlns:a16="http://schemas.microsoft.com/office/drawing/2014/main" val="3183166285"/>
                    </a:ext>
                  </a:extLst>
                </a:gridCol>
              </a:tblGrid>
              <a:tr h="227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170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97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141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5368450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=""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=""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=""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5254627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=""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141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141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42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=""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262</Words>
  <Application>Microsoft Office PowerPoint</Application>
  <PresentationFormat>Произвольный</PresentationFormat>
  <Paragraphs>89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Петр Краснов</cp:lastModifiedBy>
  <cp:revision>24</cp:revision>
  <dcterms:created xsi:type="dcterms:W3CDTF">2025-01-24T16:00:12Z</dcterms:created>
  <dcterms:modified xsi:type="dcterms:W3CDTF">2025-02-12T11:04:28Z</dcterms:modified>
</cp:coreProperties>
</file>